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3" r:id="rId3"/>
    <p:sldId id="257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C97F-0729-49A7-82E8-21BBB2654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A01C3-AC3F-4B36-956B-E12F61692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35F3D-F073-430D-9085-552CBAD8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D159B-B2D7-4D15-91EA-AA4EEFCD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2933-B8F8-44B3-B325-898DB2FC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1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C81-5159-450D-8137-340A9E04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FD36C-64DE-4CD8-BFD4-BB962ECF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3E02-B902-4836-9110-DC4E8247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D306-BD93-4F45-AA3F-1EE8DDB3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704DA-0596-4C28-BAB6-AE9A489C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3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5EAD7-63D7-4331-99D7-2D87AB45A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6BB5E-94E9-4561-8A6C-B989F6744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E755-D6C5-4931-9150-223F063C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C212-C84E-4CA5-B572-52D0F8FB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B44C6-8B7F-4D60-A5A3-8F122666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8B1C-D5AB-4C69-810F-A7AE8C52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1E4C-8195-4FC2-B5F5-1922DC528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CEB9-362D-4D29-848F-4523BD52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4EBB4-F478-452A-9479-8740FA87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6CC61-A4D1-4ABD-9482-4AEE998A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CDD5-FEAB-4521-8AB1-FB9E6101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EBDC6-2B79-4D2D-8C3C-9466B8CC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15B3B-CAC7-4620-973D-67A05475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21945-2E22-4DB2-B9EE-FD047159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0ECE-4999-4C9D-89BA-FF6A8239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3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17D5-9472-4F50-80C2-20C95E7B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33025-C1A6-4BB9-B2A7-736B872CF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73DD6-86F0-44CA-AC9D-282582A5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FB041-34EA-445F-AF29-9703EB28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BBB87-2653-4ED5-9421-F840356A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76A51-AE35-4723-85A9-0AB49741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0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5D20-612A-4909-9F54-F3DB867A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D540-CBE4-4A11-950E-7A0F5C2F1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8F0E6-1894-4FAA-A9ED-9D8E59CD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1E14-652A-48E4-B3A5-2966C25BC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60521-A251-405C-A7D2-6B56362F8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59AAE-1513-45C5-BC5A-8F99B571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5C835-C1BD-4AF9-A8E8-6366503B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8266AF-EFB5-4E87-8845-4D4588CC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EB74-42C8-4067-9074-DB3A8F5B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F1467-6500-4BA5-B6C8-1B944B62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78AF9-69E2-4D19-A4D1-1710BC76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3EF90-B85F-4BCB-A92B-69F7F33F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5E97D-5F96-4443-B43E-C4587444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2CE2C-F2E8-4EBA-98D2-7411F6A5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B7B98-7FE2-4EB8-8AE6-B3ACB743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9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4937-A07F-4C94-91EA-71B55CE4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65CD-7DA0-4183-9204-14A6CDA1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6B433-AAB8-4578-AC57-CA35803CE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A8625-62DF-489A-B003-A8B8D652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6801-1087-436A-B779-F5CD6EA1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DFF51-43F7-4294-9398-CBAB6742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1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6F2A-77D6-40EB-A00C-BD5A6117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7ED4D-53D7-456A-9147-B0BE7ACF3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0207B-37FF-4D99-AA6C-8FA693FFD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D087-F1AE-4198-8860-DE1304C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EDE88-3E9F-4B42-A8A3-0E39FB53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D070C-6A79-448B-8A13-3B01079E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4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47DF8C-A671-479E-B9A8-073C2032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4B8FF-1CAF-4CA2-A36D-18C54E5A6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8EEC9-2256-4263-990C-7D2031B14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50B3-25D5-4D8A-BFC2-EDD40B0CBEA8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DCB6D-F4E1-4DFB-ABEF-55793125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AF87-7EA5-4476-83FE-2EF5B125D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0BB2-22BE-451B-94E9-36184C2D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some food&#10;&#10;Description automatically generated with low confidence">
            <a:extLst>
              <a:ext uri="{FF2B5EF4-FFF2-40B4-BE49-F238E27FC236}">
                <a16:creationId xmlns:a16="http://schemas.microsoft.com/office/drawing/2014/main" id="{132EDE00-FAF4-4187-B4CB-1E6C036C1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6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D8481-421F-40B0-8297-9C3C38571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3" y="1092862"/>
            <a:ext cx="11057465" cy="306324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HPV Vaccination</a:t>
            </a:r>
            <a:br>
              <a:rPr lang="en-GB" sz="6600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en-GB" sz="6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(Human Papillomavirus)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0D26-7350-485F-AB2F-E97A02807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en-GB" sz="4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r>
              <a:rPr lang="en-GB" sz="4400" b="1" dirty="0">
                <a:solidFill>
                  <a:srgbClr val="FFFFFF"/>
                </a:solidFill>
                <a:latin typeface="Comic Sans MS" panose="030F0702030302020204" pitchFamily="66" charset="0"/>
              </a:rPr>
              <a:t>What you need to know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19028-FFAF-457A-AD9C-D93F02A61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68" b="1263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80B77-A304-4E7C-8A24-40C3D600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How do vaccines work?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5968-2CA1-4ADB-A0C5-BA122383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50" y="3088640"/>
            <a:ext cx="4593021" cy="4450079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dirty="0"/>
              <a:t>Vaccines help to protect against many diseases. They are very safe and effective.</a:t>
            </a:r>
          </a:p>
          <a:p>
            <a:pPr algn="ctr"/>
            <a:r>
              <a:rPr lang="en-GB" sz="2400" dirty="0"/>
              <a:t>Vaccines contain antibodies that fight against specific diseases. </a:t>
            </a:r>
          </a:p>
          <a:p>
            <a:pPr algn="ctr"/>
            <a:r>
              <a:rPr lang="en-GB" sz="2400" dirty="0"/>
              <a:t>Once you have had a vaccine your immune system will create antibodies that will fight against the disease you were vaccinated against.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718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7E324A1-C1F5-451C-B467-EBD9AEFF3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9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34BFA-28A7-4F04-A4CC-9AB7753B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>
                <a:latin typeface="Century Gothic" panose="020B0502020202020204" pitchFamily="34" charset="0"/>
              </a:rPr>
              <a:t>HPV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9AC3-B51F-426E-9C78-DDF45E29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>
                <a:effectLst/>
                <a:latin typeface="Century Gothic" panose="020B0502020202020204" pitchFamily="34" charset="0"/>
              </a:rPr>
              <a:t>The HPV vaccine helps protect against cancers caused by HPV, including:</a:t>
            </a:r>
            <a:endParaRPr lang="en-US" sz="2400">
              <a:latin typeface="Century Gothic" panose="020B0502020202020204" pitchFamily="34" charset="0"/>
            </a:endParaRPr>
          </a:p>
          <a:p>
            <a:pPr lvl="1"/>
            <a:r>
              <a:rPr lang="en-US" b="0" i="0">
                <a:effectLst/>
                <a:latin typeface="Century Gothic" panose="020B0502020202020204" pitchFamily="34" charset="0"/>
              </a:rPr>
              <a:t>cervical cancer</a:t>
            </a:r>
          </a:p>
          <a:p>
            <a:pPr lvl="1"/>
            <a:r>
              <a:rPr lang="en-US" b="0" i="0">
                <a:effectLst/>
                <a:latin typeface="Century Gothic" panose="020B0502020202020204" pitchFamily="34" charset="0"/>
              </a:rPr>
              <a:t>some mouth and throat (head and neck) cancers</a:t>
            </a:r>
          </a:p>
          <a:p>
            <a:pPr lvl="1"/>
            <a:r>
              <a:rPr lang="en-US" b="0" i="0">
                <a:effectLst/>
                <a:latin typeface="Century Gothic" panose="020B0502020202020204" pitchFamily="34" charset="0"/>
              </a:rPr>
              <a:t>some cancers of the anal and genital areas</a:t>
            </a:r>
          </a:p>
          <a:p>
            <a:pPr marL="457200" lvl="1" indent="0">
              <a:buNone/>
            </a:pPr>
            <a:endParaRPr lang="en-US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b="0" i="0">
                <a:effectLst/>
                <a:latin typeface="Century Gothic" panose="020B0502020202020204" pitchFamily="34" charset="0"/>
              </a:rPr>
              <a:t>It also helps protect against genital warts.</a:t>
            </a:r>
          </a:p>
          <a:p>
            <a:pPr marL="0" indent="0"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5610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554EF6-3BD2-4436-9A7C-3E02C3AEF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93" r="-1" b="2975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448B7-D8D3-482E-AF82-304A36B8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HPV Vaccine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E4A9-F0B4-4936-96D5-DA5A2870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86" y="2589916"/>
            <a:ext cx="3733978" cy="41399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dirty="0">
                <a:latin typeface="Century Gothic" panose="020B0502020202020204" pitchFamily="34" charset="0"/>
              </a:rPr>
              <a:t>The HPV vaccine is one dose and routinely offered to girls and boys aged 12 and 13 in school year 8. </a:t>
            </a:r>
          </a:p>
          <a:p>
            <a:pPr marL="0" indent="0">
              <a:buNone/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900" b="0" i="0" dirty="0"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853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CFE94-0DD8-42AF-B93C-9D114A14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48" y="708919"/>
            <a:ext cx="5458968" cy="1481328"/>
          </a:xfrm>
        </p:spPr>
        <p:txBody>
          <a:bodyPr anchor="b">
            <a:normAutofit/>
          </a:bodyPr>
          <a:lstStyle/>
          <a:p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will happen on the day of your vaccine?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5362-B24D-4ED7-873C-F5A14352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" y="2583179"/>
            <a:ext cx="6211019" cy="4284223"/>
          </a:xfrm>
        </p:spPr>
        <p:txBody>
          <a:bodyPr anchor="t">
            <a:normAutofit fontScale="92500" lnSpcReduction="20000"/>
          </a:bodyPr>
          <a:lstStyle/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You will go to a member of the team who will check your details.</a:t>
            </a: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Once  checked in you will be seen by a nurse.</a:t>
            </a: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The nurse will explain what vaccine you are having</a:t>
            </a: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They will then </a:t>
            </a:r>
            <a:r>
              <a:rPr lang="en-GB" sz="1800" dirty="0">
                <a:latin typeface="Century Gothic" panose="020B0502020202020204" pitchFamily="34" charset="0"/>
              </a:rPr>
              <a:t>ask q</a:t>
            </a: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uestions related to your health  </a:t>
            </a: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The vaccine will then be given</a:t>
            </a: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dirty="0">
              <a:latin typeface="Century Gothic" panose="020B0502020202020204" pitchFamily="34" charset="0"/>
            </a:endParaRP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The nurse will give </a:t>
            </a:r>
            <a:r>
              <a:rPr lang="en-GB" sz="1800" b="0" i="0" u="none" strike="noStrike" kern="1200" cap="none" spc="0" baseline="0">
                <a:uFillTx/>
                <a:latin typeface="Century Gothic" panose="020B0502020202020204" pitchFamily="34" charset="0"/>
              </a:rPr>
              <a:t>aftercare advice</a:t>
            </a:r>
            <a:endParaRPr lang="en-GB" sz="18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dirty="0">
                <a:latin typeface="Century Gothic" panose="020B0502020202020204" pitchFamily="34" charset="0"/>
              </a:rPr>
              <a:t>Your parent/carer will receive an email to confirm you had the vaccination/s</a:t>
            </a:r>
          </a:p>
          <a:p>
            <a:pPr mar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4572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5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marL="0" marR="0" lvl="0" indent="0" defTabSz="4572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500" b="0" i="0" u="none" strike="noStrike" kern="1200" cap="none" spc="0" baseline="0" dirty="0"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uFillTx/>
                <a:latin typeface="Century Gothic" panose="020B0502020202020204" pitchFamily="34" charset="0"/>
              </a:rPr>
              <a:t>Please wear loose fitting / short-sleeved school shirt, or T-shirt under your shirt, to enable easy access to the top of your arm.</a:t>
            </a:r>
          </a:p>
          <a:p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9FC4A-9608-46F5-9E4E-321D63AA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BA978-D230-4921-825E-96E2E727D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A1468-79A7-4CCB-9C72-2E9698DF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/>
              <a:t>Any Questions?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4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243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Amasis MT Pro Black</vt:lpstr>
      <vt:lpstr>Arial</vt:lpstr>
      <vt:lpstr>Calibri</vt:lpstr>
      <vt:lpstr>Calibri Light</vt:lpstr>
      <vt:lpstr>Century Gothic</vt:lpstr>
      <vt:lpstr>Comic Sans MS</vt:lpstr>
      <vt:lpstr>Office Theme</vt:lpstr>
      <vt:lpstr>HPV Vaccination (Human Papillomavirus) </vt:lpstr>
      <vt:lpstr>How do vaccines work?</vt:lpstr>
      <vt:lpstr>HPV Vaccine</vt:lpstr>
      <vt:lpstr>HPV Vaccine</vt:lpstr>
      <vt:lpstr>What will happen on the day of your vaccine?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Vaccination (Human Papillomavirus)</dc:title>
  <dc:creator>Amna Khan</dc:creator>
  <cp:lastModifiedBy>Sue Okell</cp:lastModifiedBy>
  <cp:revision>7</cp:revision>
  <dcterms:created xsi:type="dcterms:W3CDTF">2022-03-31T13:05:24Z</dcterms:created>
  <dcterms:modified xsi:type="dcterms:W3CDTF">2024-02-16T14:05:14Z</dcterms:modified>
</cp:coreProperties>
</file>